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761163" cy="98821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1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2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5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3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4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10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98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9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9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4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0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4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0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4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7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9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6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0C4D9-44C5-4B76-8CCE-F8FA5EFE4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302" y="536941"/>
            <a:ext cx="8367944" cy="1108979"/>
          </a:xfrm>
        </p:spPr>
        <p:txBody>
          <a:bodyPr/>
          <a:lstStyle/>
          <a:p>
            <a:r>
              <a:rPr lang="ru-RU" sz="4400" b="1" dirty="0">
                <a:solidFill>
                  <a:srgbClr val="C00000"/>
                </a:solidFill>
              </a:rPr>
              <a:t>Мобильное приложение 112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696BBF-017C-4546-AB5F-9ED943AF4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652" y="1762297"/>
            <a:ext cx="6434050" cy="442237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 Мобильном приложении Системы-112 реализованы следующие функции: </a:t>
            </a:r>
          </a:p>
          <a:p>
            <a:r>
              <a:rPr lang="ru-RU" b="1" dirty="0">
                <a:solidFill>
                  <a:schemeClr val="tx1"/>
                </a:solidFill>
              </a:rPr>
              <a:t>– отправка заявки о происшествии для вызова экстренных служб и отслеживание ее статуса онлайн;</a:t>
            </a:r>
          </a:p>
          <a:p>
            <a:r>
              <a:rPr lang="ru-RU" b="1" dirty="0">
                <a:solidFill>
                  <a:schemeClr val="tx1"/>
                </a:solidFill>
              </a:rPr>
              <a:t> – голосовой вызов;  </a:t>
            </a:r>
          </a:p>
          <a:p>
            <a:r>
              <a:rPr lang="ru-RU" b="1" dirty="0">
                <a:solidFill>
                  <a:schemeClr val="tx1"/>
                </a:solidFill>
              </a:rPr>
              <a:t>– вызов мгновенным SMS-сообщением в случае, если недоступен основной канал связи; </a:t>
            </a:r>
          </a:p>
          <a:p>
            <a:r>
              <a:rPr lang="ru-RU" b="1" dirty="0">
                <a:solidFill>
                  <a:schemeClr val="tx1"/>
                </a:solidFill>
              </a:rPr>
              <a:t>– передача геолокации и дополнительных данных о происшествии для облегчения оказания помощи; </a:t>
            </a:r>
          </a:p>
          <a:p>
            <a:r>
              <a:rPr lang="ru-RU" b="1" dirty="0">
                <a:solidFill>
                  <a:schemeClr val="tx1"/>
                </a:solidFill>
              </a:rPr>
              <a:t>– получение информационных уведомлений и новостей МЧС России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659A5D-F260-4167-97F5-B8838DD5F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713" y="1762297"/>
            <a:ext cx="3668284" cy="45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26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FC1DCB-861C-4D4B-9FF7-FCA656333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84" y="711943"/>
            <a:ext cx="9842772" cy="54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8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782A33-B006-4865-A0B7-962E57FA7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73" y="676472"/>
            <a:ext cx="9802081" cy="55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019FB3-1FAC-4192-AC98-DF124600B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730" y="554345"/>
            <a:ext cx="7470440" cy="574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35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E5834C-FAB5-42BC-9C8D-0E1F0F2F7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900" y="580917"/>
            <a:ext cx="5233205" cy="569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9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0C4D9-44C5-4B76-8CCE-F8FA5EFE4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142" y="653318"/>
            <a:ext cx="9825644" cy="1108979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Установка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мобильного приложения112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696BBF-017C-4546-AB5F-9ED943AF4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303" y="2136369"/>
            <a:ext cx="5173187" cy="367422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Установка мобильного приложения доступна в следующих магазинах приложений: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</a:rPr>
              <a:t>App STORE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</a:rPr>
              <a:t>Ru STORE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</a:rPr>
              <a:t>Google play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huawei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59D5A1-0765-48C3-A254-E155576B2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51" y="1762297"/>
            <a:ext cx="5173187" cy="44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9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8A868D-2A32-4C9A-9A96-4116DE2A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819" y="488328"/>
            <a:ext cx="5444454" cy="592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CB301C-7CA5-4E9F-903C-A5CFE5BF5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07" y="740405"/>
            <a:ext cx="9840410" cy="53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0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F991F4-3DDA-4FEC-AB2D-D2CE536C2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76" y="602544"/>
            <a:ext cx="9874503" cy="56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3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B510A2-36A6-47FA-A410-7FBC7E81E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95" y="562555"/>
            <a:ext cx="9576907" cy="573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5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6505A9-8A04-436F-95C6-63590027A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86" y="531120"/>
            <a:ext cx="9785362" cy="579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9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F9107A-C76A-4B0C-B5B0-22E0AD665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82" y="556404"/>
            <a:ext cx="9855904" cy="5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8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1BA7BD-CA07-46EB-9845-06FB1E2A8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15" y="642520"/>
            <a:ext cx="9694877" cy="557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93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Другая 2">
      <a:dk1>
        <a:sysClr val="windowText" lastClr="000000"/>
      </a:dk1>
      <a:lt1>
        <a:sysClr val="window" lastClr="FFFFFF"/>
      </a:lt1>
      <a:dk2>
        <a:srgbClr val="D8D8D8"/>
      </a:dk2>
      <a:lt2>
        <a:srgbClr val="E9E5DC"/>
      </a:lt2>
      <a:accent1>
        <a:srgbClr val="C0000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82</TotalTime>
  <Words>86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Совет директоров</vt:lpstr>
      <vt:lpstr>Мобильное приложение 112</vt:lpstr>
      <vt:lpstr>Установка  мобильного приложения112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Мобильное приложение 112</dc:title>
  <dc:creator>Operator TEMP</dc:creator>
  <cp:lastModifiedBy>Operator</cp:lastModifiedBy>
  <cp:revision>13</cp:revision>
  <cp:lastPrinted>2025-04-04T06:48:46Z</cp:lastPrinted>
  <dcterms:created xsi:type="dcterms:W3CDTF">2025-04-03T12:04:31Z</dcterms:created>
  <dcterms:modified xsi:type="dcterms:W3CDTF">2025-04-04T06:53:01Z</dcterms:modified>
</cp:coreProperties>
</file>